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43"/>
  </p:normalViewPr>
  <p:slideViewPr>
    <p:cSldViewPr>
      <p:cViewPr varScale="1">
        <p:scale>
          <a:sx n="120" d="100"/>
          <a:sy n="120" d="100"/>
        </p:scale>
        <p:origin x="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EF02F-A11A-464C-94F7-F95E0A1015BE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2600-5949-462F-9FD2-EDAA54F74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7348A7-CC06-4D04-B6F9-2A9B351A367A}" type="datetimeFigureOut">
              <a:rPr lang="en-US" smtClean="0"/>
              <a:pPr/>
              <a:t>5/3/19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E5347E-E2E2-45D4-8BCC-DD9598E7C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Tamerin</a:t>
            </a:r>
            <a:r>
              <a:rPr lang="en-US" dirty="0" smtClean="0"/>
              <a:t> </a:t>
            </a:r>
            <a:r>
              <a:rPr lang="en-US" dirty="0" err="1" smtClean="0"/>
              <a:t>Capellino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 of California Health Frameworks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Course 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Daily Schedule</a:t>
            </a:r>
          </a:p>
          <a:p>
            <a:r>
              <a:rPr lang="en-US" sz="4000" dirty="0" smtClean="0"/>
              <a:t>Housekeeping</a:t>
            </a:r>
          </a:p>
          <a:p>
            <a:r>
              <a:rPr lang="en-US" sz="4000" dirty="0" smtClean="0"/>
              <a:t>Grading</a:t>
            </a:r>
          </a:p>
          <a:p>
            <a:r>
              <a:rPr lang="en-US" sz="4000" dirty="0" smtClean="0"/>
              <a:t>Course documents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Name </a:t>
            </a:r>
          </a:p>
          <a:p>
            <a:r>
              <a:rPr lang="en-US" dirty="0" smtClean="0">
                <a:latin typeface="+mj-lt"/>
              </a:rPr>
              <a:t>Current program or position</a:t>
            </a:r>
          </a:p>
          <a:p>
            <a:r>
              <a:rPr lang="en-US" dirty="0" smtClean="0">
                <a:latin typeface="+mj-lt"/>
              </a:rPr>
              <a:t>School and grade level if student teaching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“normal” blood pressure reading?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dirty="0" err="1" smtClean="0"/>
              <a:t>Narcan</a:t>
            </a:r>
            <a:r>
              <a:rPr lang="en-US" dirty="0" smtClean="0"/>
              <a:t> used for?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“normal” resting heart rate?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“normal” body temperature? At what temperature should you seek medical advice?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leading cause of death?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it comes to cholesterol levels, do you want more HDLs than LDLs or more LDLs than HDLs?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cure for oral herpes?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099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429</TotalTime>
  <Words>110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Franklin Gothic Book</vt:lpstr>
      <vt:lpstr>Perpetua</vt:lpstr>
      <vt:lpstr>Wingdings 2</vt:lpstr>
      <vt:lpstr>Equity</vt:lpstr>
      <vt:lpstr>Implementation of California Health Frameworks</vt:lpstr>
      <vt:lpstr>Course Overview</vt:lpstr>
      <vt:lpstr>Introductions</vt:lpstr>
      <vt:lpstr>Quiz</vt:lpstr>
    </vt:vector>
  </TitlesOfParts>
  <Company>Microsoft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California Health Frameworks</dc:title>
  <dc:creator>Tami Capellino</dc:creator>
  <cp:lastModifiedBy>Microsoft Office User</cp:lastModifiedBy>
  <cp:revision>4</cp:revision>
  <dcterms:created xsi:type="dcterms:W3CDTF">2010-11-06T06:49:35Z</dcterms:created>
  <dcterms:modified xsi:type="dcterms:W3CDTF">2019-05-04T01:30:00Z</dcterms:modified>
</cp:coreProperties>
</file>