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9" r:id="rId5"/>
    <p:sldId id="267" r:id="rId6"/>
    <p:sldId id="263" r:id="rId7"/>
    <p:sldId id="264" r:id="rId8"/>
    <p:sldId id="260" r:id="rId9"/>
    <p:sldId id="265" r:id="rId10"/>
    <p:sldId id="266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A143-CEFE-4BC9-9300-3876206B07ED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1389-9940-4B1C-8944-71396631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7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A143-CEFE-4BC9-9300-3876206B07ED}" type="datetimeFigureOut">
              <a:rPr lang="en-US" smtClean="0"/>
              <a:t>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1389-9940-4B1C-8944-71396631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6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A143-CEFE-4BC9-9300-3876206B07ED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1389-9940-4B1C-8944-71396631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06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A143-CEFE-4BC9-9300-3876206B07ED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1389-9940-4B1C-8944-71396631517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4407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A143-CEFE-4BC9-9300-3876206B07ED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1389-9940-4B1C-8944-71396631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38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A143-CEFE-4BC9-9300-3876206B07ED}" type="datetimeFigureOut">
              <a:rPr lang="en-US" smtClean="0"/>
              <a:t>1/30/17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1389-9940-4B1C-8944-71396631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32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A143-CEFE-4BC9-9300-3876206B07ED}" type="datetimeFigureOut">
              <a:rPr lang="en-US" smtClean="0"/>
              <a:t>1/30/17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1389-9940-4B1C-8944-71396631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09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A143-CEFE-4BC9-9300-3876206B07ED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1389-9940-4B1C-8944-71396631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70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A143-CEFE-4BC9-9300-3876206B07ED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1389-9940-4B1C-8944-71396631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3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A143-CEFE-4BC9-9300-3876206B07ED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1389-9940-4B1C-8944-71396631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1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A143-CEFE-4BC9-9300-3876206B07ED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1389-9940-4B1C-8944-71396631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6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A143-CEFE-4BC9-9300-3876206B07ED}" type="datetimeFigureOut">
              <a:rPr lang="en-US" smtClean="0"/>
              <a:t>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1389-9940-4B1C-8944-71396631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5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A143-CEFE-4BC9-9300-3876206B07ED}" type="datetimeFigureOut">
              <a:rPr lang="en-US" smtClean="0"/>
              <a:t>1/30/17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1389-9940-4B1C-8944-71396631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0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A143-CEFE-4BC9-9300-3876206B07ED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1389-9940-4B1C-8944-71396631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3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A143-CEFE-4BC9-9300-3876206B07ED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1389-9940-4B1C-8944-71396631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6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A143-CEFE-4BC9-9300-3876206B07ED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1389-9940-4B1C-8944-71396631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0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A143-CEFE-4BC9-9300-3876206B07ED}" type="datetimeFigureOut">
              <a:rPr lang="en-US" smtClean="0"/>
              <a:t>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1389-9940-4B1C-8944-71396631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9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C4BA143-CEFE-4BC9-9300-3876206B07ED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1389-9940-4B1C-8944-71396631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youtube.com/watch?v=ITgpSFaGT5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enrehabcenter.org/resources/high-school-drug-use/" TargetMode="External"/><Relationship Id="rId4" Type="http://schemas.openxmlformats.org/officeDocument/2006/relationships/hyperlink" Target="http://www.sbcounty.gov/dph/publichealth/programs_services/adapp/adapp_home.asp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samhsa.gov/find-help/national-helplin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0501" y="2015232"/>
            <a:ext cx="8825658" cy="2158468"/>
          </a:xfrm>
          <a:solidFill>
            <a:schemeClr val="bg1">
              <a:lumMod val="95000"/>
              <a:lumOff val="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ethamphetamines</a:t>
            </a:r>
            <a:b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Disguised as Candy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2555" y="4769698"/>
            <a:ext cx="7079716" cy="644611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By: Richard Toliver, Juan Hernandez and </a:t>
            </a:r>
          </a:p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Monika Geiger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5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Poll Question 2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Which is a bigger deterrent?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latin typeface="Comic Sans MS" panose="030F0702030302020204" pitchFamily="66" charset="0"/>
              </a:rPr>
              <a:t>A. Its effects on brain and health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B. Its effects on your physical  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appearance 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Image result for thinking f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338" y="4423720"/>
            <a:ext cx="1950668" cy="195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0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References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5648" y="1748481"/>
            <a:ext cx="9923917" cy="3741738"/>
          </a:xfrm>
        </p:spPr>
        <p:txBody>
          <a:bodyPr/>
          <a:lstStyle/>
          <a:p>
            <a:r>
              <a:rPr lang="en-US" dirty="0" err="1"/>
              <a:t>Hitti</a:t>
            </a:r>
            <a:r>
              <a:rPr lang="en-US" dirty="0"/>
              <a:t>, Miranda. 1 in 33 Teens Admit Trying Meth. 19 Sept. 2007, </a:t>
            </a:r>
            <a:r>
              <a:rPr lang="en-US" u="sng" dirty="0"/>
              <a:t>www.cbsnews.com/news/1-in-33-teens-admit-tring-meth/</a:t>
            </a:r>
            <a:r>
              <a:rPr lang="en-US" dirty="0"/>
              <a:t>. Accessed 28 Jan. 2017.</a:t>
            </a:r>
          </a:p>
          <a:p>
            <a:r>
              <a:rPr lang="en-US" dirty="0"/>
              <a:t>Methamphetamine. What is Methamphetamine (Meth)? </a:t>
            </a:r>
            <a:r>
              <a:rPr lang="en-US" u="sng" dirty="0"/>
              <a:t>https://teens.drugabuse.gov/drug-facts/methamphetamine-meth</a:t>
            </a:r>
            <a:r>
              <a:rPr lang="en-US" dirty="0"/>
              <a:t>. Accessed 28 Jan. 2017.</a:t>
            </a:r>
          </a:p>
          <a:p>
            <a:r>
              <a:rPr lang="en-US" dirty="0" err="1"/>
              <a:t>Witmer</a:t>
            </a:r>
            <a:r>
              <a:rPr lang="en-US" dirty="0"/>
              <a:t>, Denise. What Every Parent Should Know About Teen Meth Use. 4 Mar. 2016, </a:t>
            </a:r>
            <a:r>
              <a:rPr lang="en-US" u="sng" dirty="0"/>
              <a:t>www.verywell.com/meth-use-effects-and-your-teen-2610220</a:t>
            </a:r>
            <a:r>
              <a:rPr lang="en-US" dirty="0"/>
              <a:t>. Accessed 28 Jan. 2017.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494914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Jordan at 23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Image result for meth before and after pictures teenager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r="57187"/>
          <a:stretch/>
        </p:blipFill>
        <p:spPr bwMode="auto">
          <a:xfrm>
            <a:off x="1804087" y="1573427"/>
            <a:ext cx="3146854" cy="413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073346" y="494914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Jordan at 25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2054" name="Picture 6" descr="Image result for meth before and after pictures teenag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4" r="6474"/>
          <a:stretch/>
        </p:blipFill>
        <p:spPr bwMode="auto">
          <a:xfrm>
            <a:off x="6942125" y="1573427"/>
            <a:ext cx="3445630" cy="413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53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Stats and Facts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9512" y="1414241"/>
            <a:ext cx="4396339" cy="231956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urrent </a:t>
            </a:r>
            <a:r>
              <a:rPr lang="en-US" dirty="0"/>
              <a:t>numbers are as follows:</a:t>
            </a:r>
          </a:p>
          <a:p>
            <a:r>
              <a:rPr lang="en-US" dirty="0"/>
              <a:t>8th graders at 1.6 percent</a:t>
            </a:r>
          </a:p>
          <a:p>
            <a:r>
              <a:rPr lang="en-US" dirty="0"/>
              <a:t>10th graders at 1.3 percent</a:t>
            </a:r>
          </a:p>
          <a:p>
            <a:r>
              <a:rPr lang="en-US" dirty="0"/>
              <a:t>12th graders at 1.2 percent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382884" y="1414240"/>
            <a:ext cx="4396339" cy="3321045"/>
          </a:xfrm>
        </p:spPr>
        <p:txBody>
          <a:bodyPr>
            <a:normAutofit/>
          </a:bodyPr>
          <a:lstStyle/>
          <a:p>
            <a:r>
              <a:rPr lang="en-US" dirty="0" smtClean="0"/>
              <a:t>Almost </a:t>
            </a:r>
            <a:r>
              <a:rPr lang="en-US" dirty="0"/>
              <a:t>a quarter (24%) say meth "makes you feel euphoric or </a:t>
            </a:r>
            <a:r>
              <a:rPr lang="en-US" dirty="0" smtClean="0"/>
              <a:t>very happy.“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Nearly </a:t>
            </a:r>
            <a:r>
              <a:rPr lang="en-US" dirty="0"/>
              <a:t>as many (23%) said meth helps people lose weight, </a:t>
            </a:r>
            <a:r>
              <a:rPr lang="en-US" dirty="0" smtClean="0"/>
              <a:t>and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22% said meth "helps you deal with boredom."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Image result for teenag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335" y="3604278"/>
            <a:ext cx="3403086" cy="22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5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This……..Look </a:t>
            </a:r>
            <a:endParaRPr lang="en-US" dirty="0"/>
          </a:p>
        </p:txBody>
      </p:sp>
      <p:pic>
        <p:nvPicPr>
          <p:cNvPr id="7" name="img" descr="http://willcoxmethtaskforce.org/yahoo_site_admin/assets/images/Brain_on_Meth.30654625_std.p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14" y="1511314"/>
            <a:ext cx="10697186" cy="4965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06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Meth made to look like candy to reinvigorate drop in use: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103312" y="4868562"/>
            <a:ext cx="10009531" cy="1581664"/>
          </a:xfrm>
        </p:spPr>
        <p:txBody>
          <a:bodyPr/>
          <a:lstStyle/>
          <a:p>
            <a:r>
              <a:rPr lang="en-US" dirty="0">
                <a:hlinkClick r:id="rId2"/>
              </a:rPr>
              <a:t>Meth Made To Look Like Candy Found At Ione Middle School</a:t>
            </a:r>
            <a:endParaRPr lang="en-US" dirty="0"/>
          </a:p>
          <a:p>
            <a:r>
              <a:rPr lang="en-US" dirty="0"/>
              <a:t>https://www.youtube.com/watch?v=ITgpSFaGT5A</a:t>
            </a:r>
          </a:p>
          <a:p>
            <a:endParaRPr lang="en-US" dirty="0"/>
          </a:p>
        </p:txBody>
      </p:sp>
      <p:pic>
        <p:nvPicPr>
          <p:cNvPr id="8" name="Picture 2" descr="Image result for meth disguised as cand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5" b="13312"/>
          <a:stretch/>
        </p:blipFill>
        <p:spPr bwMode="auto">
          <a:xfrm>
            <a:off x="7835949" y="1853248"/>
            <a:ext cx="3182746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978" y="1853248"/>
            <a:ext cx="2143125" cy="2143125"/>
          </a:xfrm>
          <a:prstGeom prst="rect">
            <a:avLst/>
          </a:prstGeom>
        </p:spPr>
      </p:pic>
      <p:pic>
        <p:nvPicPr>
          <p:cNvPr id="2052" name="Picture 4" descr="Image result for meth looks like cand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8"/>
          <a:stretch/>
        </p:blipFill>
        <p:spPr bwMode="auto">
          <a:xfrm>
            <a:off x="3756454" y="1853248"/>
            <a:ext cx="3945719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25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Standards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208314"/>
            <a:ext cx="9390516" cy="1272948"/>
          </a:xfrm>
        </p:spPr>
        <p:txBody>
          <a:bodyPr/>
          <a:lstStyle/>
          <a:p>
            <a:r>
              <a:rPr lang="en-US" dirty="0"/>
              <a:t>1.10.A Clarify myths regarding the scope of alcohol, tobacco, and other drug use among adolescents.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9684431" cy="3741738"/>
          </a:xfrm>
        </p:spPr>
        <p:txBody>
          <a:bodyPr/>
          <a:lstStyle/>
          <a:p>
            <a:r>
              <a:rPr lang="en-US" dirty="0"/>
              <a:t>Grades 9-12</a:t>
            </a:r>
          </a:p>
          <a:p>
            <a:r>
              <a:rPr lang="en-US" dirty="0" smtClean="0"/>
              <a:t>Science Lesson</a:t>
            </a:r>
            <a:r>
              <a:rPr lang="en-US" dirty="0"/>
              <a:t>: Students would collect info in survey concerning current thoughts, ideas, or comments about drug use. </a:t>
            </a:r>
            <a:endParaRPr lang="en-US" dirty="0" smtClean="0"/>
          </a:p>
          <a:p>
            <a:r>
              <a:rPr lang="en-US" dirty="0" smtClean="0"/>
              <a:t>Survey </a:t>
            </a:r>
            <a:r>
              <a:rPr lang="en-US" dirty="0"/>
              <a:t>from teachers, administrators, school staff, parents, etc. </a:t>
            </a:r>
            <a:endParaRPr lang="en-US" dirty="0" smtClean="0"/>
          </a:p>
          <a:p>
            <a:r>
              <a:rPr lang="en-US" dirty="0" smtClean="0"/>
              <a:t>Build </a:t>
            </a:r>
            <a:r>
              <a:rPr lang="en-US" dirty="0"/>
              <a:t>poster with one side myths and other side facts about drugs. Images and info part of poster to present to class.  </a:t>
            </a:r>
          </a:p>
        </p:txBody>
      </p:sp>
    </p:spTree>
    <p:extLst>
      <p:ext uri="{BB962C8B-B14F-4D97-AF65-F5344CB8AC3E}">
        <p14:creationId xmlns:p14="http://schemas.microsoft.com/office/powerpoint/2010/main" val="18475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4196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Standards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1905000"/>
            <a:ext cx="9630001" cy="576262"/>
          </a:xfrm>
        </p:spPr>
        <p:txBody>
          <a:bodyPr/>
          <a:lstStyle/>
          <a:p>
            <a:r>
              <a:rPr lang="en-US" dirty="0"/>
              <a:t>6.1.A Predict how a drug-free lifestyle will support the achievement of short- and long-term goals.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8639402" cy="3741738"/>
          </a:xfrm>
        </p:spPr>
        <p:txBody>
          <a:bodyPr/>
          <a:lstStyle/>
          <a:p>
            <a:r>
              <a:rPr lang="en-US" dirty="0" smtClean="0"/>
              <a:t>Grade: 9-12 </a:t>
            </a:r>
          </a:p>
          <a:p>
            <a:r>
              <a:rPr lang="en-US" dirty="0" smtClean="0"/>
              <a:t>Language Arts Lesson: Group discussion of student’s life goals and how doing drug can impact their own personal lives. </a:t>
            </a:r>
          </a:p>
          <a:p>
            <a:r>
              <a:rPr lang="en-US" dirty="0" smtClean="0"/>
              <a:t>Students will create an essay on the above points discussed in class. </a:t>
            </a:r>
          </a:p>
        </p:txBody>
      </p:sp>
    </p:spTree>
    <p:extLst>
      <p:ext uri="{BB962C8B-B14F-4D97-AF65-F5344CB8AC3E}">
        <p14:creationId xmlns:p14="http://schemas.microsoft.com/office/powerpoint/2010/main" val="1386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Resources for Drug Use and Abuse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1578429"/>
            <a:ext cx="9510259" cy="4677909"/>
          </a:xfrm>
        </p:spPr>
        <p:txBody>
          <a:bodyPr/>
          <a:lstStyle/>
          <a:p>
            <a:r>
              <a:rPr lang="en-US" dirty="0"/>
              <a:t>SAMHSA’s National Helpline is a free, confidential, 24/7, 365-day-a-year treatment referral and information service (in English and Spanish) for individuals and families facing mental and/or substance use </a:t>
            </a:r>
            <a:r>
              <a:rPr lang="en-US" dirty="0" smtClean="0"/>
              <a:t>disorders.</a:t>
            </a:r>
          </a:p>
          <a:p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www.samhsa.gov/find-help/national-helpline</a:t>
            </a:r>
            <a:endParaRPr lang="en-US" u="sng" dirty="0" smtClean="0"/>
          </a:p>
          <a:p>
            <a:pPr marL="0" indent="0">
              <a:buNone/>
            </a:pPr>
            <a:endParaRPr lang="en-US" u="sng" dirty="0" smtClean="0"/>
          </a:p>
          <a:p>
            <a:r>
              <a:rPr lang="en-US" dirty="0"/>
              <a:t>Teen Rehab Center </a:t>
            </a:r>
          </a:p>
          <a:p>
            <a:r>
              <a:rPr lang="en-US" u="sng" dirty="0">
                <a:hlinkClick r:id="rId3"/>
              </a:rPr>
              <a:t>https://www.teenrehabcenter.org/resources/high-school-drug-use</a:t>
            </a:r>
            <a:r>
              <a:rPr lang="en-US" u="sng" dirty="0" smtClean="0">
                <a:hlinkClick r:id="rId3"/>
              </a:rPr>
              <a:t>/</a:t>
            </a:r>
            <a:endParaRPr lang="en-US" u="sng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San Bernardino County Department of Public Health </a:t>
            </a:r>
          </a:p>
          <a:p>
            <a:r>
              <a:rPr lang="en-US" u="sng" dirty="0">
                <a:hlinkClick r:id="rId4"/>
              </a:rPr>
              <a:t>http://www.sbcounty.gov/dph/publichealth/programs_services/adapp/adapp_home.asp</a:t>
            </a:r>
            <a:endParaRPr lang="en-US" dirty="0"/>
          </a:p>
          <a:p>
            <a:pPr marL="0" indent="0">
              <a:buNone/>
            </a:pP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19073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Poll Question 1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Have you tried any form of methamphetamine?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2" y="3172898"/>
            <a:ext cx="2453562" cy="184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moking me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95" y="2835147"/>
            <a:ext cx="3184380" cy="184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ingesting me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862" y="3172898"/>
            <a:ext cx="2760258" cy="184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injecting me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07" y="2838031"/>
            <a:ext cx="2449717" cy="183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76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110</TotalTime>
  <Words>385</Words>
  <Application>Microsoft Macintosh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Century Gothic</vt:lpstr>
      <vt:lpstr>Comic Sans MS</vt:lpstr>
      <vt:lpstr>Wingdings 3</vt:lpstr>
      <vt:lpstr>Arial</vt:lpstr>
      <vt:lpstr>Ion</vt:lpstr>
      <vt:lpstr>Methamphetamines Disguised as Candy</vt:lpstr>
      <vt:lpstr>PowerPoint Presentation</vt:lpstr>
      <vt:lpstr>Stats and Facts </vt:lpstr>
      <vt:lpstr>Think About This……..Look </vt:lpstr>
      <vt:lpstr>Meth made to look like candy to reinvigorate drop in use:</vt:lpstr>
      <vt:lpstr>Standards </vt:lpstr>
      <vt:lpstr>Standards </vt:lpstr>
      <vt:lpstr>Resources for Drug Use and Abuse </vt:lpstr>
      <vt:lpstr>Poll Question 1 Have you tried any form of methamphetamine?</vt:lpstr>
      <vt:lpstr>Poll Question 2  Which is a bigger deterrent?   A. Its effects on brain and health B. Its effects on your physical        appearance </vt:lpstr>
      <vt:lpstr>References</vt:lpstr>
    </vt:vector>
  </TitlesOfParts>
  <Company>UC Riverside Extension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Illegal Drugs  Disguised as Candy</dc:title>
  <dc:creator>202</dc:creator>
  <cp:lastModifiedBy>Microsoft Office User</cp:lastModifiedBy>
  <cp:revision>23</cp:revision>
  <dcterms:created xsi:type="dcterms:W3CDTF">2017-01-28T21:08:48Z</dcterms:created>
  <dcterms:modified xsi:type="dcterms:W3CDTF">2017-01-30T17:13:07Z</dcterms:modified>
</cp:coreProperties>
</file>